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51" r:id="rId2"/>
    <p:sldMasterId id="2147483744" r:id="rId3"/>
    <p:sldMasterId id="2147483758" r:id="rId4"/>
    <p:sldMasterId id="2147483760" r:id="rId5"/>
    <p:sldMasterId id="2147483684" r:id="rId6"/>
    <p:sldMasterId id="2147483753" r:id="rId7"/>
  </p:sldMasterIdLst>
  <p:notesMasterIdLst>
    <p:notesMasterId r:id="rId11"/>
  </p:notesMasterIdLst>
  <p:handoutMasterIdLst>
    <p:handoutMasterId r:id="rId12"/>
  </p:handoutMasterIdLst>
  <p:sldIdLst>
    <p:sldId id="282" r:id="rId8"/>
    <p:sldId id="284" r:id="rId9"/>
    <p:sldId id="29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 Slide" id="{070A34FD-D087-7E40-B0DC-8F64E45F59DD}">
          <p14:sldIdLst>
            <p14:sldId id="282"/>
          </p14:sldIdLst>
        </p14:section>
        <p14:section name="Interior Slides" id="{62F1DD20-F6F9-DF46-9D5C-BFB97DE3D243}">
          <p14:sldIdLst>
            <p14:sldId id="284"/>
            <p14:sldId id="291"/>
          </p14:sldIdLst>
        </p14:section>
        <p14:section name="Divider Slides" id="{ECDE1BA1-AE95-1348-BAAF-DD4EC5A3D58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FDF"/>
    <a:srgbClr val="77BE32"/>
    <a:srgbClr val="E169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2" autoAdjust="0"/>
    <p:restoredTop sz="94631" autoAdjust="0"/>
  </p:normalViewPr>
  <p:slideViewPr>
    <p:cSldViewPr snapToGrid="0">
      <p:cViewPr varScale="1">
        <p:scale>
          <a:sx n="107" d="100"/>
          <a:sy n="107" d="100"/>
        </p:scale>
        <p:origin x="200" y="21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E6CFB-71D5-2C44-8C82-9CD1B114FFCB}" type="datetimeFigureOut">
              <a:rPr lang="en-US" smtClean="0"/>
              <a:t>2/25/19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FDB4B-D478-5841-85F9-C24160D5D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051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26911-116A-4C94-9E48-9CA072FA2479}" type="datetimeFigureOut">
              <a:rPr lang="en-US"/>
              <a:t>2/25/19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F3CF7-2494-4F11-B8CE-E0616BB021CE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947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Please</a:t>
            </a:r>
            <a:r>
              <a:rPr lang="en-US" baseline="0" dirty="0"/>
              <a:t> include this slide at the end of your presentation!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F3CF7-2494-4F11-B8CE-E0616BB021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80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+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8295" y="229387"/>
            <a:ext cx="8702271" cy="1157672"/>
          </a:xfrm>
        </p:spPr>
        <p:txBody>
          <a:bodyPr>
            <a:normAutofit/>
          </a:bodyPr>
          <a:lstStyle>
            <a:lvl1pPr>
              <a:defRPr sz="2800" b="1" i="0" baseline="0">
                <a:solidFill>
                  <a:srgbClr val="E1691B"/>
                </a:solidFill>
              </a:defRPr>
            </a:lvl1pPr>
          </a:lstStyle>
          <a:p>
            <a:r>
              <a:rPr lang="en-US" dirty="0"/>
              <a:t>Title 28 – Arial Bold (Orange #e97e23)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1933" y="1554174"/>
            <a:ext cx="11359992" cy="4900413"/>
          </a:xfrm>
        </p:spPr>
        <p:txBody>
          <a:bodyPr/>
          <a:lstStyle>
            <a:lvl1pPr>
              <a:defRPr sz="2400">
                <a:latin typeface=""/>
              </a:defRPr>
            </a:lvl1pPr>
            <a:lvl2pPr>
              <a:defRPr sz="2200" baseline="0">
                <a:latin typeface=""/>
              </a:defRPr>
            </a:lvl2pPr>
            <a:lvl3pPr>
              <a:defRPr>
                <a:latin typeface=""/>
              </a:defRPr>
            </a:lvl3pPr>
            <a:lvl4pPr>
              <a:defRPr sz="2000">
                <a:latin typeface=""/>
              </a:defRPr>
            </a:lvl4pPr>
            <a:lvl5pPr>
              <a:defRPr>
                <a:latin typeface=""/>
              </a:defRPr>
            </a:lvl5pPr>
          </a:lstStyle>
          <a:p>
            <a:pPr lvl="0"/>
            <a:r>
              <a:rPr lang="en-US" dirty="0"/>
              <a:t>Copy 24– Arial (Black #000000)</a:t>
            </a:r>
          </a:p>
          <a:p>
            <a:pPr lvl="1"/>
            <a:r>
              <a:rPr lang="en-US" dirty="0"/>
              <a:t>Second level - 22</a:t>
            </a:r>
          </a:p>
          <a:p>
            <a:pPr lvl="2"/>
            <a:r>
              <a:rPr lang="en-US" dirty="0"/>
              <a:t>Third level - 20</a:t>
            </a:r>
          </a:p>
          <a:p>
            <a:pPr lvl="3"/>
            <a:r>
              <a:rPr lang="en-US" dirty="0"/>
              <a:t>Fourth level - 20</a:t>
            </a:r>
          </a:p>
          <a:p>
            <a:pPr lvl="4"/>
            <a:r>
              <a:rPr lang="en-US" dirty="0"/>
              <a:t>Fifth level - 18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18780" y="6504247"/>
            <a:ext cx="889000" cy="365125"/>
          </a:xfrm>
          <a:prstGeom prst="rect">
            <a:avLst/>
          </a:prstGeom>
        </p:spPr>
        <p:txBody>
          <a:bodyPr/>
          <a:lstStyle>
            <a:lvl1pPr algn="r">
              <a:defRPr sz="800" b="1">
                <a:solidFill>
                  <a:srgbClr val="000000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+ Content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3354" y="235010"/>
            <a:ext cx="8817250" cy="1135336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800" b="1" i="0" baseline="0">
                <a:solidFill>
                  <a:srgbClr val="E1691B"/>
                </a:solidFill>
              </a:defRPr>
            </a:lvl1pPr>
          </a:lstStyle>
          <a:p>
            <a:r>
              <a:rPr lang="en-US" dirty="0"/>
              <a:t>Title 28 – Arial Bold (Orange #e97e23)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3355" y="1585513"/>
            <a:ext cx="11373872" cy="4867916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Arial"/>
              <a:buChar char="•"/>
              <a:defRPr sz="2400"/>
            </a:lvl1pPr>
            <a:lvl2pPr marL="742950" indent="-285750" algn="l">
              <a:buFont typeface="Arial"/>
              <a:buChar char="•"/>
              <a:defRPr sz="2200"/>
            </a:lvl2pPr>
            <a:lvl3pPr marL="1143000" indent="-228600" algn="l">
              <a:buFont typeface="Arial"/>
              <a:buChar char="•"/>
              <a:defRPr sz="2000"/>
            </a:lvl3pPr>
            <a:lvl4pPr marL="1600200" indent="-228600" algn="l">
              <a:buFont typeface="Arial"/>
              <a:buChar char="•"/>
              <a:defRPr sz="2000"/>
            </a:lvl4pPr>
            <a:lvl5pPr marL="2057400" indent="-228600" algn="l">
              <a:buFont typeface="Arial"/>
              <a:buChar char="•"/>
              <a:defRPr sz="1800"/>
            </a:lvl5pPr>
          </a:lstStyle>
          <a:p>
            <a:pPr lvl="0"/>
            <a:r>
              <a:rPr lang="en-US" dirty="0"/>
              <a:t>Copy 24 – Arial (Black #000000)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87100" y="6485018"/>
            <a:ext cx="1036918" cy="365125"/>
          </a:xfrm>
          <a:prstGeom prst="rect">
            <a:avLst/>
          </a:prstGeom>
        </p:spPr>
        <p:txBody>
          <a:bodyPr/>
          <a:lstStyle>
            <a:lvl1pPr algn="r">
              <a:defRPr sz="800" b="1">
                <a:solidFill>
                  <a:srgbClr val="000000"/>
                </a:solidFill>
              </a:defRPr>
            </a:lvl1pPr>
          </a:lstStyle>
          <a:p>
            <a:fld id="{F0B4698B-FD21-FB42-8997-CBA881F0DB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4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879" y="1219944"/>
            <a:ext cx="11346057" cy="514715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 i="0">
                <a:solidFill>
                  <a:srgbClr val="E1691B"/>
                </a:solidFill>
              </a:defRPr>
            </a:lvl1pPr>
          </a:lstStyle>
          <a:p>
            <a:r>
              <a:rPr lang="en-US" dirty="0"/>
              <a:t>Title 32 – Arial Bold (Orange #e97e23)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87100" y="6485018"/>
            <a:ext cx="1036918" cy="365125"/>
          </a:xfrm>
          <a:prstGeom prst="rect">
            <a:avLst/>
          </a:prstGeom>
        </p:spPr>
        <p:txBody>
          <a:bodyPr/>
          <a:lstStyle>
            <a:lvl1pPr algn="r">
              <a:defRPr sz="800" b="1">
                <a:solidFill>
                  <a:srgbClr val="000000"/>
                </a:solidFill>
              </a:defRPr>
            </a:lvl1pPr>
          </a:lstStyle>
          <a:p>
            <a:fld id="{F0B4698B-FD21-FB42-8997-CBA881F0DB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16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+ Content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8295" y="229387"/>
            <a:ext cx="8702271" cy="1157672"/>
          </a:xfrm>
        </p:spPr>
        <p:txBody>
          <a:bodyPr>
            <a:normAutofit/>
          </a:bodyPr>
          <a:lstStyle>
            <a:lvl1pPr>
              <a:defRPr sz="2800" b="1" i="0" baseline="0">
                <a:solidFill>
                  <a:srgbClr val="E1691B"/>
                </a:solidFill>
              </a:defRPr>
            </a:lvl1pPr>
          </a:lstStyle>
          <a:p>
            <a:r>
              <a:rPr lang="en-US" dirty="0"/>
              <a:t>Title 28 – Arial Bold (Orange #e97e23)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1933" y="1554174"/>
            <a:ext cx="11359992" cy="4900413"/>
          </a:xfrm>
        </p:spPr>
        <p:txBody>
          <a:bodyPr/>
          <a:lstStyle>
            <a:lvl1pPr marL="0" indent="0">
              <a:buFontTx/>
              <a:buNone/>
              <a:defRPr sz="2400">
                <a:latin typeface=""/>
              </a:defRPr>
            </a:lvl1pPr>
            <a:lvl2pPr marL="457200" indent="0">
              <a:buFontTx/>
              <a:buNone/>
              <a:defRPr sz="2200" baseline="0">
                <a:latin typeface=""/>
              </a:defRPr>
            </a:lvl2pPr>
            <a:lvl3pPr marL="914400" indent="0">
              <a:buFontTx/>
              <a:buNone/>
              <a:defRPr>
                <a:latin typeface=""/>
              </a:defRPr>
            </a:lvl3pPr>
            <a:lvl4pPr marL="1371600" indent="0">
              <a:buFontTx/>
              <a:buNone/>
              <a:defRPr sz="2000">
                <a:latin typeface=""/>
              </a:defRPr>
            </a:lvl4pPr>
            <a:lvl5pPr marL="1828800" indent="0">
              <a:buFontTx/>
              <a:buNone/>
              <a:defRPr>
                <a:latin typeface=""/>
              </a:defRPr>
            </a:lvl5pPr>
          </a:lstStyle>
          <a:p>
            <a:pPr lvl="0"/>
            <a:r>
              <a:rPr lang="en-US" dirty="0"/>
              <a:t>Copy 24– Arial (Black #000000)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18780" y="6504247"/>
            <a:ext cx="889000" cy="365125"/>
          </a:xfrm>
          <a:prstGeom prst="rect">
            <a:avLst/>
          </a:prstGeom>
        </p:spPr>
        <p:txBody>
          <a:bodyPr/>
          <a:lstStyle>
            <a:lvl1pPr algn="r">
              <a:defRPr sz="800" b="1">
                <a:solidFill>
                  <a:srgbClr val="000000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183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8706" y="1222858"/>
            <a:ext cx="11501679" cy="5186907"/>
          </a:xfrm>
        </p:spPr>
        <p:txBody>
          <a:bodyPr anchor="b">
            <a:normAutofit/>
          </a:bodyPr>
          <a:lstStyle>
            <a:lvl1pPr algn="ctr">
              <a:defRPr sz="3200" b="1" i="0" baseline="0">
                <a:solidFill>
                  <a:srgbClr val="E1691B"/>
                </a:solidFill>
                <a:latin typeface=""/>
              </a:defRPr>
            </a:lvl1pPr>
          </a:lstStyle>
          <a:p>
            <a:r>
              <a:rPr lang="en-US" dirty="0"/>
              <a:t>Title 32 – Arial Bold (Orange #e97e23)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235490" y="6504247"/>
            <a:ext cx="889000" cy="365125"/>
          </a:xfrm>
          <a:prstGeom prst="rect">
            <a:avLst/>
          </a:prstGeom>
        </p:spPr>
        <p:txBody>
          <a:bodyPr/>
          <a:lstStyle>
            <a:lvl1pPr algn="r">
              <a:defRPr sz="800" b="1">
                <a:solidFill>
                  <a:srgbClr val="000000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9059" y="1235854"/>
            <a:ext cx="11618993" cy="24692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 i="0" baseline="0">
                <a:solidFill>
                  <a:srgbClr val="E1691B"/>
                </a:solidFill>
              </a:defRPr>
            </a:lvl1pPr>
          </a:lstStyle>
          <a:p>
            <a:r>
              <a:rPr lang="en-US" dirty="0"/>
              <a:t>Title 32 – Arial Bold (Orange #e97e23)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9059" y="3833191"/>
            <a:ext cx="11629788" cy="25018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Copy 22 – Arial (Black #000000)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72319" y="6509587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fld id="{FCB66DF4-E379-7C4A-B261-863FA350AB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98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7489" y="3801979"/>
            <a:ext cx="11563288" cy="164598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 i="0" cap="all" baseline="0">
                <a:solidFill>
                  <a:schemeClr val="bg1"/>
                </a:solidFill>
                <a:latin typeface=""/>
              </a:defRPr>
            </a:lvl1pPr>
          </a:lstStyle>
          <a:p>
            <a:r>
              <a:rPr lang="en-US" dirty="0"/>
              <a:t>TITLE 32 – ARIAL BOLD CAPS (white #</a:t>
            </a:r>
            <a:r>
              <a:rPr lang="en-US" dirty="0" err="1"/>
              <a:t>ffffff</a:t>
            </a:r>
            <a:r>
              <a:rPr lang="en-US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57510" y="6438130"/>
            <a:ext cx="1039447" cy="365125"/>
          </a:xfrm>
          <a:prstGeom prst="rect">
            <a:avLst/>
          </a:prstGeom>
        </p:spPr>
        <p:txBody>
          <a:bodyPr/>
          <a:lstStyle>
            <a:lvl1pPr>
              <a:defRPr sz="800" b="1">
                <a:solidFill>
                  <a:srgbClr val="FFFFFF"/>
                </a:solidFill>
              </a:defRPr>
            </a:lvl1pPr>
          </a:lstStyle>
          <a:p>
            <a:fld id="{DFEDF2DC-C1F0-9140-9B7C-5FE56D0D37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33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7489" y="3744227"/>
            <a:ext cx="11563288" cy="17037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 i="0" cap="all" baseline="0">
                <a:solidFill>
                  <a:schemeClr val="bg1"/>
                </a:solidFill>
                <a:latin typeface=""/>
              </a:defRPr>
            </a:lvl1pPr>
          </a:lstStyle>
          <a:p>
            <a:r>
              <a:rPr lang="en-US" dirty="0"/>
              <a:t>TITLE 32 – ARIAL BOLD CAPS (white #</a:t>
            </a:r>
            <a:r>
              <a:rPr lang="en-US" dirty="0" err="1"/>
              <a:t>ffffff</a:t>
            </a:r>
            <a:r>
              <a:rPr lang="en-US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57510" y="6438130"/>
            <a:ext cx="1039447" cy="365125"/>
          </a:xfrm>
          <a:prstGeom prst="rect">
            <a:avLst/>
          </a:prstGeom>
        </p:spPr>
        <p:txBody>
          <a:bodyPr/>
          <a:lstStyle>
            <a:lvl1pPr>
              <a:defRPr sz="800" b="1">
                <a:solidFill>
                  <a:srgbClr val="FFFFFF"/>
                </a:solidFill>
              </a:defRPr>
            </a:lvl1pPr>
          </a:lstStyle>
          <a:p>
            <a:fld id="{DFEDF2DC-C1F0-9140-9B7C-5FE56D0D37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5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7489" y="3657600"/>
            <a:ext cx="11563288" cy="17903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 i="0" cap="all" baseline="0">
                <a:solidFill>
                  <a:schemeClr val="bg1"/>
                </a:solidFill>
                <a:latin typeface=""/>
              </a:defRPr>
            </a:lvl1pPr>
          </a:lstStyle>
          <a:p>
            <a:r>
              <a:rPr lang="en-US" dirty="0"/>
              <a:t>TITLE 32 – ARIAL BOLD CAPS (white #</a:t>
            </a:r>
            <a:r>
              <a:rPr lang="en-US" dirty="0" err="1"/>
              <a:t>ffffff</a:t>
            </a:r>
            <a:r>
              <a:rPr lang="en-US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57510" y="6438130"/>
            <a:ext cx="1039447" cy="365125"/>
          </a:xfrm>
          <a:prstGeom prst="rect">
            <a:avLst/>
          </a:prstGeom>
        </p:spPr>
        <p:txBody>
          <a:bodyPr/>
          <a:lstStyle>
            <a:lvl1pPr>
              <a:defRPr sz="800" b="1">
                <a:solidFill>
                  <a:srgbClr val="FFFFFF"/>
                </a:solidFill>
              </a:defRPr>
            </a:lvl1pPr>
          </a:lstStyle>
          <a:p>
            <a:fld id="{DFEDF2DC-C1F0-9140-9B7C-5FE56D0D37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63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5756" y="329232"/>
            <a:ext cx="11548149" cy="48368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05755" y="5363594"/>
            <a:ext cx="11524630" cy="9388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1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Caption 14 – Arial Bold (#</a:t>
            </a:r>
            <a:r>
              <a:rPr lang="en-US" dirty="0" err="1"/>
              <a:t>ffffff</a:t>
            </a:r>
            <a:r>
              <a:rPr lang="en-US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80360" y="6509587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800" b="1">
                <a:solidFill>
                  <a:srgbClr val="000000"/>
                </a:solidFill>
              </a:defRPr>
            </a:lvl1pPr>
          </a:lstStyle>
          <a:p>
            <a:fld id="{49AC7B85-980D-F849-A463-268A4B354F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48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+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7749" y="240831"/>
            <a:ext cx="8822855" cy="1129516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800" b="1" i="0">
                <a:solidFill>
                  <a:srgbClr val="E1691B"/>
                </a:solidFill>
                <a:latin typeface=""/>
              </a:defRPr>
            </a:lvl1pPr>
          </a:lstStyle>
          <a:p>
            <a:r>
              <a:rPr lang="en-US" dirty="0"/>
              <a:t>Title 28 – Arial Bold (Orange #e97e23)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7749" y="1587597"/>
            <a:ext cx="11362768" cy="48463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Copy 24 – Arial (Black #000000)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87100" y="6501730"/>
            <a:ext cx="1036918" cy="365125"/>
          </a:xfrm>
          <a:prstGeom prst="rect">
            <a:avLst/>
          </a:prstGeom>
        </p:spPr>
        <p:txBody>
          <a:bodyPr/>
          <a:lstStyle>
            <a:lvl1pPr algn="r">
              <a:defRPr sz="800" b="1">
                <a:solidFill>
                  <a:srgbClr val="000000"/>
                </a:solidFill>
              </a:defRPr>
            </a:lvl1pPr>
          </a:lstStyle>
          <a:p>
            <a:fld id="{F0B4698B-FD21-FB42-8997-CBA881F0DB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8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jpg"/><Relationship Id="rId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757" r:id="rId2"/>
    <p:sldLayoutId id="2147483663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136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67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3818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769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359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95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are.org/evalua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66DF4-E379-7C4A-B261-863FA350AB8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25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650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11235490" y="6504247"/>
            <a:ext cx="889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8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30EA680-D336-4FF7-8B7A-9848BB0A1C32}" type="slidenum">
              <a:rPr lang="en-US" smtClean="0">
                <a:latin typeface="Arial"/>
              </a:rPr>
              <a:pPr/>
              <a:t>3</a:t>
            </a:fld>
            <a:endParaRPr lang="en-US" dirty="0">
              <a:latin typeface="Arial"/>
            </a:endParaRP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9272319" y="6509587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8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B66DF4-E379-7C4A-B261-863FA350AB8C}" type="slidenum">
              <a:rPr kumimoji="0" lang="en-US" sz="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757115" y="2720919"/>
            <a:ext cx="1978858" cy="1851790"/>
            <a:chOff x="9389700" y="1447925"/>
            <a:chExt cx="1652319" cy="1513840"/>
          </a:xfrm>
        </p:grpSpPr>
        <p:sp>
          <p:nvSpPr>
            <p:cNvPr id="11" name="12-Point Star 10"/>
            <p:cNvSpPr/>
            <p:nvPr/>
          </p:nvSpPr>
          <p:spPr>
            <a:xfrm>
              <a:off x="9389700" y="1447925"/>
              <a:ext cx="1652319" cy="1513840"/>
            </a:xfrm>
            <a:prstGeom prst="star12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595184" y="2025868"/>
              <a:ext cx="1241349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PERSON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293461" y="4187825"/>
            <a:ext cx="1978858" cy="1851790"/>
            <a:chOff x="8380713" y="2897395"/>
            <a:chExt cx="1652319" cy="1513840"/>
          </a:xfrm>
        </p:grpSpPr>
        <p:sp>
          <p:nvSpPr>
            <p:cNvPr id="14" name="12-Point Star 13"/>
            <p:cNvSpPr/>
            <p:nvPr/>
          </p:nvSpPr>
          <p:spPr>
            <a:xfrm>
              <a:off x="8380713" y="2897395"/>
              <a:ext cx="1652319" cy="1513840"/>
            </a:xfrm>
            <a:prstGeom prst="star12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483454" y="3475338"/>
              <a:ext cx="1446835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PROGRAM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765357" y="4511575"/>
            <a:ext cx="1978858" cy="1851790"/>
            <a:chOff x="10398687" y="2833024"/>
            <a:chExt cx="1652319" cy="1513840"/>
          </a:xfrm>
        </p:grpSpPr>
        <p:sp>
          <p:nvSpPr>
            <p:cNvPr id="17" name="12-Point Star 16"/>
            <p:cNvSpPr/>
            <p:nvPr/>
          </p:nvSpPr>
          <p:spPr>
            <a:xfrm>
              <a:off x="10398687" y="2833024"/>
              <a:ext cx="1652319" cy="1513840"/>
            </a:xfrm>
            <a:prstGeom prst="star12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501428" y="3410967"/>
              <a:ext cx="1446835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PROJECT</a:t>
              </a:r>
            </a:p>
          </p:txBody>
        </p:sp>
      </p:grpSp>
      <p:sp>
        <p:nvSpPr>
          <p:cNvPr id="19" name="Double Brace 18"/>
          <p:cNvSpPr/>
          <p:nvPr/>
        </p:nvSpPr>
        <p:spPr>
          <a:xfrm>
            <a:off x="940975" y="3219385"/>
            <a:ext cx="5636806" cy="2820229"/>
          </a:xfrm>
          <a:prstGeom prst="bracePair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 complete, visit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www.share.org/evaluation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and see your progress on the leaderboard!</a:t>
            </a: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711" y="1201435"/>
            <a:ext cx="11278578" cy="201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795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76BC32"/>
      </a:dk2>
      <a:lt2>
        <a:srgbClr val="2FADDD"/>
      </a:lt2>
      <a:accent1>
        <a:srgbClr val="E16C20"/>
      </a:accent1>
      <a:accent2>
        <a:srgbClr val="77BE32"/>
      </a:accent2>
      <a:accent3>
        <a:srgbClr val="A5A5A5"/>
      </a:accent3>
      <a:accent4>
        <a:srgbClr val="2FAFDF"/>
      </a:accent4>
      <a:accent5>
        <a:srgbClr val="E1691B"/>
      </a:accent5>
      <a:accent6>
        <a:srgbClr val="70AD47"/>
      </a:accent6>
      <a:hlink>
        <a:srgbClr val="2FAFDF"/>
      </a:hlink>
      <a:folHlink>
        <a:srgbClr val="2FAFD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Slide">
  <a:themeElements>
    <a:clrScheme name="Custom 2">
      <a:dk1>
        <a:sysClr val="windowText" lastClr="000000"/>
      </a:dk1>
      <a:lt1>
        <a:sysClr val="window" lastClr="FFFFFF"/>
      </a:lt1>
      <a:dk2>
        <a:srgbClr val="76BC32"/>
      </a:dk2>
      <a:lt2>
        <a:srgbClr val="2FADDD"/>
      </a:lt2>
      <a:accent1>
        <a:srgbClr val="E16C20"/>
      </a:accent1>
      <a:accent2>
        <a:srgbClr val="77BE32"/>
      </a:accent2>
      <a:accent3>
        <a:srgbClr val="A5A5A5"/>
      </a:accent3>
      <a:accent4>
        <a:srgbClr val="2FAFDF"/>
      </a:accent4>
      <a:accent5>
        <a:srgbClr val="E1691B"/>
      </a:accent5>
      <a:accent6>
        <a:srgbClr val="70AD47"/>
      </a:accent6>
      <a:hlink>
        <a:srgbClr val="2FAFDF"/>
      </a:hlink>
      <a:folHlink>
        <a:srgbClr val="2FAFD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ection Header">
  <a:themeElements>
    <a:clrScheme name="Custom 2">
      <a:dk1>
        <a:sysClr val="windowText" lastClr="000000"/>
      </a:dk1>
      <a:lt1>
        <a:sysClr val="window" lastClr="FFFFFF"/>
      </a:lt1>
      <a:dk2>
        <a:srgbClr val="76BC32"/>
      </a:dk2>
      <a:lt2>
        <a:srgbClr val="2FADDD"/>
      </a:lt2>
      <a:accent1>
        <a:srgbClr val="E16C20"/>
      </a:accent1>
      <a:accent2>
        <a:srgbClr val="77BE32"/>
      </a:accent2>
      <a:accent3>
        <a:srgbClr val="A5A5A5"/>
      </a:accent3>
      <a:accent4>
        <a:srgbClr val="2FAFDF"/>
      </a:accent4>
      <a:accent5>
        <a:srgbClr val="E1691B"/>
      </a:accent5>
      <a:accent6>
        <a:srgbClr val="70AD47"/>
      </a:accent6>
      <a:hlink>
        <a:srgbClr val="2FAFDF"/>
      </a:hlink>
      <a:folHlink>
        <a:srgbClr val="2FAFD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Section Header">
  <a:themeElements>
    <a:clrScheme name="Custom 2">
      <a:dk1>
        <a:sysClr val="windowText" lastClr="000000"/>
      </a:dk1>
      <a:lt1>
        <a:sysClr val="window" lastClr="FFFFFF"/>
      </a:lt1>
      <a:dk2>
        <a:srgbClr val="76BC32"/>
      </a:dk2>
      <a:lt2>
        <a:srgbClr val="2FADDD"/>
      </a:lt2>
      <a:accent1>
        <a:srgbClr val="E16C20"/>
      </a:accent1>
      <a:accent2>
        <a:srgbClr val="77BE32"/>
      </a:accent2>
      <a:accent3>
        <a:srgbClr val="A5A5A5"/>
      </a:accent3>
      <a:accent4>
        <a:srgbClr val="2FAFDF"/>
      </a:accent4>
      <a:accent5>
        <a:srgbClr val="E1691B"/>
      </a:accent5>
      <a:accent6>
        <a:srgbClr val="70AD47"/>
      </a:accent6>
      <a:hlink>
        <a:srgbClr val="2FAFDF"/>
      </a:hlink>
      <a:folHlink>
        <a:srgbClr val="2FAFD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Section Header">
  <a:themeElements>
    <a:clrScheme name="Custom 2">
      <a:dk1>
        <a:sysClr val="windowText" lastClr="000000"/>
      </a:dk1>
      <a:lt1>
        <a:sysClr val="window" lastClr="FFFFFF"/>
      </a:lt1>
      <a:dk2>
        <a:srgbClr val="76BC32"/>
      </a:dk2>
      <a:lt2>
        <a:srgbClr val="2FADDD"/>
      </a:lt2>
      <a:accent1>
        <a:srgbClr val="E16C20"/>
      </a:accent1>
      <a:accent2>
        <a:srgbClr val="77BE32"/>
      </a:accent2>
      <a:accent3>
        <a:srgbClr val="A5A5A5"/>
      </a:accent3>
      <a:accent4>
        <a:srgbClr val="2FAFDF"/>
      </a:accent4>
      <a:accent5>
        <a:srgbClr val="E1691B"/>
      </a:accent5>
      <a:accent6>
        <a:srgbClr val="70AD47"/>
      </a:accent6>
      <a:hlink>
        <a:srgbClr val="2FAFDF"/>
      </a:hlink>
      <a:folHlink>
        <a:srgbClr val="2FAFD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Picture with Caption">
  <a:themeElements>
    <a:clrScheme name="Custom 2">
      <a:dk1>
        <a:sysClr val="windowText" lastClr="000000"/>
      </a:dk1>
      <a:lt1>
        <a:sysClr val="window" lastClr="FFFFFF"/>
      </a:lt1>
      <a:dk2>
        <a:srgbClr val="76BC32"/>
      </a:dk2>
      <a:lt2>
        <a:srgbClr val="2FADDD"/>
      </a:lt2>
      <a:accent1>
        <a:srgbClr val="E16C20"/>
      </a:accent1>
      <a:accent2>
        <a:srgbClr val="77BE32"/>
      </a:accent2>
      <a:accent3>
        <a:srgbClr val="A5A5A5"/>
      </a:accent3>
      <a:accent4>
        <a:srgbClr val="2FAFDF"/>
      </a:accent4>
      <a:accent5>
        <a:srgbClr val="E1691B"/>
      </a:accent5>
      <a:accent6>
        <a:srgbClr val="70AD47"/>
      </a:accent6>
      <a:hlink>
        <a:srgbClr val="2FAFDF"/>
      </a:hlink>
      <a:folHlink>
        <a:srgbClr val="2FAFD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547</TotalTime>
  <Words>39</Words>
  <Application>Microsoft Macintosh PowerPoint</Application>
  <PresentationFormat>Widescreen</PresentationFormat>
  <Paragraphs>12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Office Theme</vt:lpstr>
      <vt:lpstr>Title Slide</vt:lpstr>
      <vt:lpstr>Section Header</vt:lpstr>
      <vt:lpstr>1_Section Header</vt:lpstr>
      <vt:lpstr>2_Section Header</vt:lpstr>
      <vt:lpstr>Picture with Caption</vt:lpstr>
      <vt:lpstr>Office Theme 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Schellenberg, Lisa</dc:creator>
  <cp:lastModifiedBy>Microsoft Office User</cp:lastModifiedBy>
  <cp:revision>69</cp:revision>
  <dcterms:created xsi:type="dcterms:W3CDTF">2013-07-15T20:26:40Z</dcterms:created>
  <dcterms:modified xsi:type="dcterms:W3CDTF">2019-02-25T17:46:29Z</dcterms:modified>
</cp:coreProperties>
</file>